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65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09D"/>
    <a:srgbClr val="C87DCD"/>
    <a:srgbClr val="AA44B2"/>
    <a:srgbClr val="FAC2E7"/>
    <a:srgbClr val="FEEAF6"/>
    <a:srgbClr val="FFFD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AF5A-A4D3-4598-802B-AE22B64CB26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84C51-8DE4-45F1-9D30-7FDF87E3A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40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30491" y="365125"/>
            <a:ext cx="11331018" cy="6002867"/>
          </a:xfrm>
          <a:prstGeom prst="round2DiagRect">
            <a:avLst/>
          </a:prstGeom>
          <a:solidFill>
            <a:srgbClr val="FFFDFE"/>
          </a:solidFill>
          <a:ln>
            <a:solidFill>
              <a:srgbClr val="FAC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www.d25102.edu35.ru/images/stories/kartinki/0b8feec9044e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502" y="4072997"/>
            <a:ext cx="6661607" cy="2648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vcccvrd.com/images/colorful-music-notes-clipart-transparent-6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90" y="11642"/>
            <a:ext cx="10237509" cy="4228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381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11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5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28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8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29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71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05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33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03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9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30491" y="365125"/>
            <a:ext cx="11331018" cy="6002867"/>
          </a:xfrm>
          <a:prstGeom prst="roundRect">
            <a:avLst/>
          </a:prstGeom>
          <a:solidFill>
            <a:srgbClr val="FFFDFE"/>
          </a:solidFill>
          <a:ln>
            <a:solidFill>
              <a:srgbClr val="FAC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GReverance" pitchFamily="2" charset="0"/>
            </a:endParaRPr>
          </a:p>
        </p:txBody>
      </p:sp>
      <p:pic>
        <p:nvPicPr>
          <p:cNvPr id="16" name="Picture 2" descr="http://school582.ru/public/users/931/PNG/151220132358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465" y="508226"/>
            <a:ext cx="1497137" cy="1497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blvcccvrd.com/images/colorful-music-notes-clipart-transparent-6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" y="6907"/>
            <a:ext cx="3576002" cy="1477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d25102.edu35.ru/images/stories/kartinki/0b8feec9044e1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5448109"/>
            <a:ext cx="3576002" cy="1421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5398" y="6639001"/>
            <a:ext cx="1257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GReverance" pitchFamily="2" charset="0"/>
              </a:rPr>
              <a:t>© Полшкова В.В.,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GReverance" pitchFamily="2" charset="0"/>
              </a:rPr>
              <a:t>2018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16586-D83F-46B0-A816-0C13252A563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5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24" y="2938271"/>
            <a:ext cx="9144000" cy="212007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Отчетный концерт Ермаковской детской школы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2019 год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фото для слайдов и презентация\Фото на слайды\Эмблема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760" y="4454987"/>
            <a:ext cx="2526816" cy="1885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52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62115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Инструментальное исполнительство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«Фортепиано»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6" y="1890330"/>
            <a:ext cx="3169158" cy="4225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08484" y="2194860"/>
            <a:ext cx="4684615" cy="3566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8111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4542">
            <a:off x="1011936" y="808135"/>
            <a:ext cx="4328160" cy="3246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365334">
            <a:off x="6880940" y="818239"/>
            <a:ext cx="4272333" cy="3225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3052572"/>
            <a:ext cx="4328160" cy="3246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2690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2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творчество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41248" y="1658112"/>
            <a:ext cx="5399324" cy="3377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7" y="2393328"/>
            <a:ext cx="5437632" cy="3411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1298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923544"/>
            <a:ext cx="5059680" cy="3794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118360"/>
            <a:ext cx="5481911" cy="3819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587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462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Младший хор «Солнышко»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05812" y="1560574"/>
            <a:ext cx="7752588" cy="4614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9903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38474">
            <a:off x="6181514" y="1416238"/>
            <a:ext cx="5310121" cy="3658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1342849">
            <a:off x="936898" y="1378917"/>
            <a:ext cx="5433644" cy="3733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6013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11097"/>
            <a:ext cx="2444168" cy="3764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485632" y="1911097"/>
            <a:ext cx="2481771" cy="3822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06140" y="2325624"/>
            <a:ext cx="2367370" cy="3764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6280" y="58553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Инструментальное исполнительство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«Духовые инструменты»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2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14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мальчиков «Родник»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536192"/>
            <a:ext cx="9144000" cy="4608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580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77824" y="865632"/>
            <a:ext cx="5067798" cy="3712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56960" y="2389631"/>
            <a:ext cx="5218176" cy="3658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223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362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Инструментальное исполнительство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«Домра»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34911" y="1926336"/>
            <a:ext cx="4703555" cy="3899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36320" y="1926336"/>
            <a:ext cx="4669536" cy="3899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345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5845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</a:t>
            </a:r>
            <a:endParaRPr lang="ru-RU" sz="6600" dirty="0"/>
          </a:p>
        </p:txBody>
      </p:sp>
      <p:pic>
        <p:nvPicPr>
          <p:cNvPr id="4" name="Picture 2" descr="C:\Users\User\Desktop\фото для слайдов и презентация\Фото на слайды\20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 bwMode="auto">
          <a:xfrm>
            <a:off x="2328672" y="1597152"/>
            <a:ext cx="7376160" cy="4618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297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08" y="560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хор «Мечта»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84831" y="1670304"/>
            <a:ext cx="7849089" cy="4413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2127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0393" y="987553"/>
            <a:ext cx="4931579" cy="3500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25436" y="2203249"/>
            <a:ext cx="5124816" cy="3555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3187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6455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хор «Весна»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706624" y="1597150"/>
            <a:ext cx="6851904" cy="4636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392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36320" y="1304545"/>
            <a:ext cx="4767072" cy="335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21977" y="1419497"/>
            <a:ext cx="5708469" cy="4081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102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47" y="685468"/>
            <a:ext cx="2595698" cy="4814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65" y="1307260"/>
            <a:ext cx="3087487" cy="4828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260080" y="685468"/>
            <a:ext cx="2822448" cy="4860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550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15748" y="726783"/>
            <a:ext cx="2994302" cy="5205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13" y="982814"/>
            <a:ext cx="2456127" cy="5205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110135" y="776551"/>
            <a:ext cx="2960201" cy="5205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819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48512" y="777609"/>
            <a:ext cx="2755392" cy="5093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97" y="1160958"/>
            <a:ext cx="2631738" cy="5093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02" y="777609"/>
            <a:ext cx="2507664" cy="5093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1717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6" y="647700"/>
            <a:ext cx="4765548" cy="317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733044"/>
            <a:ext cx="4765548" cy="317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3086100"/>
            <a:ext cx="4765548" cy="317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701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0936" y="74307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Инструментальное исполнительство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«Духовые инструменты»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01444"/>
            <a:ext cx="3259836" cy="4346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78" y="1901444"/>
            <a:ext cx="3278886" cy="4371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2204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76" y="70650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Инструментальное исполнительство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«Баян», «Аккордеон»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010">
            <a:off x="729916" y="2025581"/>
            <a:ext cx="4311316" cy="3233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803">
            <a:off x="7142749" y="2140114"/>
            <a:ext cx="4335379" cy="3251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20125" y="2538663"/>
            <a:ext cx="2510591" cy="3645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715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Фольклорный ансамбль «Капельки»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1134260">
            <a:off x="999744" y="1458207"/>
            <a:ext cx="3816825" cy="293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433520">
            <a:off x="7571230" y="1506563"/>
            <a:ext cx="3803904" cy="3121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450080" y="3165086"/>
            <a:ext cx="3767328" cy="3093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780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44</Words>
  <Application>Microsoft Office PowerPoint</Application>
  <PresentationFormat>Произвольный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Отчетный концерт Ермаковской детской школы искусств май 2019 год</vt:lpstr>
      <vt:lpstr>Преподаватели</vt:lpstr>
      <vt:lpstr>Слайд 3</vt:lpstr>
      <vt:lpstr>Слайд 4</vt:lpstr>
      <vt:lpstr>Слайд 5</vt:lpstr>
      <vt:lpstr>Слайд 6</vt:lpstr>
      <vt:lpstr>Инструментальное исполнительство специальность «Духовые инструменты»</vt:lpstr>
      <vt:lpstr>Инструментальное исполнительство специальность «Баян», «Аккордеон»</vt:lpstr>
      <vt:lpstr>Фольклорный ансамбль «Капельки»</vt:lpstr>
      <vt:lpstr>Инструментальное исполнительство специальность «Фортепиано»</vt:lpstr>
      <vt:lpstr>Слайд 11</vt:lpstr>
      <vt:lpstr>Народное творчество</vt:lpstr>
      <vt:lpstr>Слайд 13</vt:lpstr>
      <vt:lpstr>Младший хор «Солнышко»</vt:lpstr>
      <vt:lpstr>Слайд 15</vt:lpstr>
      <vt:lpstr>Инструментальное исполнительство специальность «Духовые инструменты»</vt:lpstr>
      <vt:lpstr>Хор мальчиков «Родник»</vt:lpstr>
      <vt:lpstr>Слайд 18</vt:lpstr>
      <vt:lpstr>Инструментальное исполнительство специальность «Домра»</vt:lpstr>
      <vt:lpstr>Средний хор «Мечта»</vt:lpstr>
      <vt:lpstr>Слайд 21</vt:lpstr>
      <vt:lpstr>Старший хор «Весна»</vt:lpstr>
      <vt:lpstr>Слайд 23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Viktoriya Polshkova</dc:creator>
  <cp:lastModifiedBy>User</cp:lastModifiedBy>
  <cp:revision>42</cp:revision>
  <dcterms:created xsi:type="dcterms:W3CDTF">2018-04-16T05:37:37Z</dcterms:created>
  <dcterms:modified xsi:type="dcterms:W3CDTF">2019-12-12T07:51:20Z</dcterms:modified>
</cp:coreProperties>
</file>